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35" r:id="rId4"/>
    <p:sldId id="310" r:id="rId5"/>
    <p:sldId id="307" r:id="rId6"/>
    <p:sldId id="309" r:id="rId7"/>
    <p:sldId id="311" r:id="rId8"/>
    <p:sldId id="312" r:id="rId9"/>
    <p:sldId id="313" r:id="rId10"/>
    <p:sldId id="334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D60093"/>
    <a:srgbClr val="99FF99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9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8EC48-C6BC-4871-A860-FE4699A251F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54B76-710E-46BC-A6DF-50269AD00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289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8A3F-24AE-4121-B0C0-3C6C6D46AEB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2934-5D13-4A3C-9926-DC8615E9F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630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D28F-6990-433D-9367-C56CACF2CEFA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6910-BD38-4ABC-AAC6-9B01E2E35071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76C4-C4EA-484E-819C-560F46D0BD78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BD24-A674-4D1F-9E8D-3F674715AD33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9BAC-2FF0-4254-BBB5-0587E4170722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623C-41A6-45FE-B89B-178F978B4379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0AA1-A346-467C-BFBD-BD7423EFE0A6}" type="datetime1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0A40-A43F-4C81-940B-DA36C45534C4}" type="datetime1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9629-3DBB-43C1-A0E7-82782CEE2865}" type="datetime1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7119-01BC-4BC8-A915-AB71B16D2970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F4F-FAEA-4DCA-A7C5-B5C864974465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8570-497A-4970-9264-B03AA19F738F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dy\Desktop\preview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1121"/>
            <a:ext cx="9158828" cy="6869121"/>
          </a:xfrm>
          <a:prstGeom prst="rect">
            <a:avLst/>
          </a:prstGeom>
          <a:solidFill>
            <a:srgbClr val="66FF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95536" y="2132856"/>
            <a:ext cx="7056784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kern="1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Конкурсное задание</a:t>
            </a:r>
            <a:endParaRPr lang="ru-RU" sz="4400" b="1" kern="10" dirty="0" smtClean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4400" b="1" kern="1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«Семейный «Горсовет»</a:t>
            </a:r>
            <a:endParaRPr lang="ru-RU" sz="4400" b="1" kern="10" dirty="0" smtClean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kern="1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поселок городского типа Излучинск</a:t>
            </a:r>
            <a:endParaRPr lang="ru-RU" sz="2800" b="1" kern="10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03" y="116632"/>
            <a:ext cx="902993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1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8" y="4221088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25520" y="-4282600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50571" y="2132856"/>
            <a:ext cx="5073939" cy="25895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9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9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</a:t>
            </a:r>
          </a:p>
          <a:p>
            <a:pPr algn="ctr"/>
            <a:r>
              <a:rPr lang="ru-RU" sz="5409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 </a:t>
            </a:r>
            <a:endParaRPr lang="ru-RU" sz="5409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8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12719" y="-4312721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3084" y="785256"/>
            <a:ext cx="820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562757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конкурса городов России 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город – растем вместе»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органов местного самоуправления городского поселения Излучинск</a:t>
            </a:r>
            <a:endParaRPr lang="ru-RU" sz="2400" b="1" kern="10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36912"/>
            <a:ext cx="8496945" cy="12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509120"/>
            <a:ext cx="712879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 информационный ресурс для внесения предложений жителей в стратегию развития муниципального образования</a:t>
            </a:r>
            <a:endParaRPr lang="ru-RU" sz="2400" b="1" kern="10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428262" y="-4249491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0363" y="3012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ОБСУЖДЕНИЕ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5"/>
            <a:ext cx="8712968" cy="53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2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25520" y="-4282600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0363" y="3012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ОБСУЖДЕНИЕ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68952" cy="539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8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25520" y="-4282600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0363" y="3012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ОБСУЖДЕНИЕ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5324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25520" y="-4282600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6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0363" y="3012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ПРИЕМНАЯ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4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25520" y="-4282600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0363" y="3012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ПРИЕМНАЯ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5" y="764704"/>
            <a:ext cx="8352928" cy="5546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6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25520" y="-4282600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0363" y="3012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ПО ЛИЧНЫМ ВОПРОСАМ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469" y="69540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5401"/>
            <a:ext cx="8712968" cy="5325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2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25520" y="-4282600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0363" y="3012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ПО ЛИЧНЫМ ВОПРОСАМ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2" y="624937"/>
            <a:ext cx="8689254" cy="5546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4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60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Andy</dc:creator>
  <cp:lastModifiedBy>*</cp:lastModifiedBy>
  <cp:revision>72</cp:revision>
  <cp:lastPrinted>2016-02-02T06:52:11Z</cp:lastPrinted>
  <dcterms:created xsi:type="dcterms:W3CDTF">2016-01-29T03:38:53Z</dcterms:created>
  <dcterms:modified xsi:type="dcterms:W3CDTF">2017-09-21T09:16:10Z</dcterms:modified>
</cp:coreProperties>
</file>